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70" r:id="rId2"/>
    <p:sldId id="271" r:id="rId3"/>
    <p:sldId id="305" r:id="rId4"/>
    <p:sldId id="285" r:id="rId5"/>
    <p:sldId id="302" r:id="rId6"/>
    <p:sldId id="303" r:id="rId7"/>
    <p:sldId id="298" r:id="rId8"/>
    <p:sldId id="274" r:id="rId9"/>
    <p:sldId id="300" r:id="rId10"/>
    <p:sldId id="308" r:id="rId11"/>
    <p:sldId id="281" r:id="rId12"/>
    <p:sldId id="265" r:id="rId13"/>
    <p:sldId id="295" r:id="rId14"/>
    <p:sldId id="288" r:id="rId15"/>
    <p:sldId id="313" r:id="rId16"/>
    <p:sldId id="279" r:id="rId17"/>
    <p:sldId id="280" r:id="rId18"/>
    <p:sldId id="267" r:id="rId19"/>
    <p:sldId id="272" r:id="rId20"/>
    <p:sldId id="282" r:id="rId21"/>
    <p:sldId id="312" r:id="rId22"/>
    <p:sldId id="311" r:id="rId23"/>
    <p:sldId id="296" r:id="rId24"/>
    <p:sldId id="299" r:id="rId25"/>
    <p:sldId id="297" r:id="rId26"/>
    <p:sldId id="278" r:id="rId27"/>
    <p:sldId id="301" r:id="rId28"/>
    <p:sldId id="269" r:id="rId29"/>
    <p:sldId id="284" r:id="rId30"/>
    <p:sldId id="309" r:id="rId3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4"/>
    <p:restoredTop sz="94483"/>
  </p:normalViewPr>
  <p:slideViewPr>
    <p:cSldViewPr snapToGrid="0" snapToObjects="1">
      <p:cViewPr>
        <p:scale>
          <a:sx n="95" d="100"/>
          <a:sy n="95" d="100"/>
        </p:scale>
        <p:origin x="1544" y="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3EA84-BCBB-C648-8C8C-0BFE9DE0AF11}" type="datetimeFigureOut">
              <a:rPr lang="fr-FR" smtClean="0"/>
              <a:t>11/10/2016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907FE-AD5D-3342-9C7F-D6FBB89B845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13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375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77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047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681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206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113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377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518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499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944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527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5276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486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8F2B-D564-A144-ADF9-D8DB97319FBF}" type="datetimeFigureOut">
              <a:rPr lang="fr-FR" smtClean="0"/>
              <a:t>11/10/2016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CB87-0580-4D46-BFD9-18D86BC11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722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8F2B-D564-A144-ADF9-D8DB97319FBF}" type="datetimeFigureOut">
              <a:rPr lang="fr-FR" smtClean="0"/>
              <a:t>11/10/2016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CB87-0580-4D46-BFD9-18D86BC11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324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8F2B-D564-A144-ADF9-D8DB97319FBF}" type="datetimeFigureOut">
              <a:rPr lang="fr-FR" smtClean="0"/>
              <a:t>11/10/2016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CB87-0580-4D46-BFD9-18D86BC11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19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8F2B-D564-A144-ADF9-D8DB97319FBF}" type="datetimeFigureOut">
              <a:rPr lang="fr-FR" smtClean="0"/>
              <a:t>11/10/2016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CB87-0580-4D46-BFD9-18D86BC11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422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8F2B-D564-A144-ADF9-D8DB97319FBF}" type="datetimeFigureOut">
              <a:rPr lang="fr-FR" smtClean="0"/>
              <a:t>11/10/2016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CB87-0580-4D46-BFD9-18D86BC11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4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8F2B-D564-A144-ADF9-D8DB97319FBF}" type="datetimeFigureOut">
              <a:rPr lang="fr-FR" smtClean="0"/>
              <a:t>11/10/2016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CB87-0580-4D46-BFD9-18D86BC11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888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8F2B-D564-A144-ADF9-D8DB97319FBF}" type="datetimeFigureOut">
              <a:rPr lang="fr-FR" smtClean="0"/>
              <a:t>11/10/2016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CB87-0580-4D46-BFD9-18D86BC11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764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8F2B-D564-A144-ADF9-D8DB97319FBF}" type="datetimeFigureOut">
              <a:rPr lang="fr-FR" smtClean="0"/>
              <a:t>11/10/2016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CB87-0580-4D46-BFD9-18D86BC11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96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8F2B-D564-A144-ADF9-D8DB97319FBF}" type="datetimeFigureOut">
              <a:rPr lang="fr-FR" smtClean="0"/>
              <a:t>11/10/2016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CB87-0580-4D46-BFD9-18D86BC11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344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8F2B-D564-A144-ADF9-D8DB97319FBF}" type="datetimeFigureOut">
              <a:rPr lang="fr-FR" smtClean="0"/>
              <a:t>11/10/2016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CB87-0580-4D46-BFD9-18D86BC11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3692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8F2B-D564-A144-ADF9-D8DB97319FBF}" type="datetimeFigureOut">
              <a:rPr lang="fr-FR" smtClean="0"/>
              <a:t>11/10/2016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BCB87-0580-4D46-BFD9-18D86BC11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61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58F2B-D564-A144-ADF9-D8DB97319FBF}" type="datetimeFigureOut">
              <a:rPr lang="fr-FR" smtClean="0"/>
              <a:t>11/10/2016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BCB87-0580-4D46-BFD9-18D86BC11E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331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gava51.be/" TargetMode="Externa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gava51.be/" TargetMode="External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blason_couleu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90864"/>
            <a:ext cx="3531753" cy="439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2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Sécurité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/>
              <a:t>Chef pharma : Oryx </a:t>
            </a:r>
          </a:p>
          <a:p>
            <a:r>
              <a:rPr lang="fr-FR" dirty="0" smtClean="0"/>
              <a:t>Akita a fait son BEPS et une formation de secourisme</a:t>
            </a:r>
          </a:p>
          <a:p>
            <a:r>
              <a:rPr lang="fr-FR" dirty="0" smtClean="0"/>
              <a:t>Guanaco a </a:t>
            </a:r>
            <a:r>
              <a:rPr lang="fr-FR" dirty="0" smtClean="0"/>
              <a:t>suivi </a:t>
            </a:r>
            <a:r>
              <a:rPr lang="fr-FR" dirty="0" smtClean="0"/>
              <a:t>la formation « 3 minutes pour secourir une vie »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21" y="2116667"/>
            <a:ext cx="3656479" cy="2590006"/>
          </a:xfrm>
        </p:spPr>
      </p:pic>
    </p:spTree>
    <p:extLst>
      <p:ext uri="{BB962C8B-B14F-4D97-AF65-F5344CB8AC3E}">
        <p14:creationId xmlns:p14="http://schemas.microsoft.com/office/powerpoint/2010/main" val="48320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extLst/>
          </a:lstStyle>
          <a:p>
            <a:r>
              <a:rPr lang="fr-FR" dirty="0">
                <a:solidFill>
                  <a:schemeClr val="accent1"/>
                </a:solidFill>
              </a:rPr>
              <a:t>Listing &amp; </a:t>
            </a:r>
            <a:r>
              <a:rPr lang="fr-FR" dirty="0" smtClean="0">
                <a:solidFill>
                  <a:schemeClr val="accent1"/>
                </a:solidFill>
              </a:rPr>
              <a:t>contacts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8066856" cy="2500875"/>
          </a:xfrm>
        </p:spPr>
        <p:txBody>
          <a:bodyPr anchor="ctr">
            <a:normAutofit/>
          </a:bodyPr>
          <a:lstStyle>
            <a:extLst/>
          </a:lstStyle>
          <a:p>
            <a:pPr marL="0" lvl="1" indent="0">
              <a:buNone/>
            </a:pPr>
            <a:r>
              <a:rPr lang="fr-FR" dirty="0" smtClean="0"/>
              <a:t>Vérifications des coordonnées (un listing passe)</a:t>
            </a:r>
          </a:p>
          <a:p>
            <a:pPr marL="0" lvl="1" indent="0">
              <a:buNone/>
            </a:pPr>
            <a:endParaRPr lang="fr-FR" dirty="0"/>
          </a:p>
          <a:p>
            <a:pPr marL="0" lvl="1" indent="0">
              <a:buNone/>
            </a:pPr>
            <a:r>
              <a:rPr lang="fr-FR" dirty="0" smtClean="0"/>
              <a:t>Si changements  : ungava@saintpaul51.be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GSM chef de troupe (Akita) : 04 700 51 328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15" y="4101076"/>
            <a:ext cx="3267216" cy="2180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38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dirty="0" smtClean="0">
                <a:solidFill>
                  <a:schemeClr val="accent1"/>
                </a:solidFill>
              </a:rPr>
              <a:t>Les réunions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899592" y="1796822"/>
            <a:ext cx="7129786" cy="4400778"/>
          </a:xfrm>
        </p:spPr>
        <p:txBody>
          <a:bodyPr>
            <a:normAutofit fontScale="77500" lnSpcReduction="20000"/>
          </a:bodyPr>
          <a:lstStyle>
            <a:extLst/>
          </a:lstStyle>
          <a:p>
            <a:pPr marL="0" indent="0">
              <a:buNone/>
            </a:pPr>
            <a:r>
              <a:rPr lang="fr-FR" dirty="0" smtClean="0"/>
              <a:t>Horaire : 9h30 – 17h   &gt;&gt; Ponctualité !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Ne pas oublier : </a:t>
            </a:r>
          </a:p>
          <a:p>
            <a:pPr marL="0" indent="0">
              <a:buNone/>
            </a:pPr>
            <a:r>
              <a:rPr lang="fr-FR" dirty="0" smtClean="0"/>
              <a:t>	- Vélo</a:t>
            </a:r>
          </a:p>
          <a:p>
            <a:pPr marL="0" indent="0">
              <a:buNone/>
            </a:pPr>
            <a:r>
              <a:rPr lang="fr-FR" dirty="0" smtClean="0"/>
              <a:t>	- Casque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- Gilet fluo</a:t>
            </a:r>
          </a:p>
          <a:p>
            <a:pPr marL="0" indent="0">
              <a:buNone/>
            </a:pPr>
            <a:r>
              <a:rPr lang="fr-FR" dirty="0" smtClean="0"/>
              <a:t>	- Pique-nique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- </a:t>
            </a:r>
            <a:r>
              <a:rPr lang="fr-FR" b="1" dirty="0" smtClean="0"/>
              <a:t>Bottines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RDV </a:t>
            </a:r>
            <a:r>
              <a:rPr lang="fr-FR" dirty="0"/>
              <a:t>a</a:t>
            </a:r>
            <a:r>
              <a:rPr lang="fr-FR" dirty="0" smtClean="0"/>
              <a:t>u local</a:t>
            </a:r>
          </a:p>
          <a:p>
            <a:pPr marL="0" indent="0">
              <a:buNone/>
            </a:pP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Pas de GSM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09" y="2937495"/>
            <a:ext cx="4467899" cy="2352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410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685800" y="660404"/>
            <a:ext cx="7772400" cy="1470025"/>
          </a:xfrm>
        </p:spPr>
        <p:txBody>
          <a:bodyPr>
            <a:normAutofit/>
          </a:bodyPr>
          <a:lstStyle/>
          <a:p>
            <a:r>
              <a:rPr lang="fr-BE" dirty="0" smtClean="0">
                <a:solidFill>
                  <a:schemeClr val="accent1"/>
                </a:solidFill>
              </a:rPr>
              <a:t>Agenda du premier quadri : Rappel</a:t>
            </a:r>
            <a:endParaRPr lang="fr-BE" dirty="0">
              <a:solidFill>
                <a:schemeClr val="accent1"/>
              </a:solidFill>
            </a:endParaRP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685800" y="2540000"/>
            <a:ext cx="7086600" cy="3098800"/>
          </a:xfrm>
        </p:spPr>
        <p:txBody>
          <a:bodyPr>
            <a:normAutofit fontScale="77500" lnSpcReduction="20000"/>
          </a:bodyPr>
          <a:lstStyle/>
          <a:p>
            <a:pPr marL="457200" indent="-457200" algn="l">
              <a:buFont typeface="Arial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25 septembre : journée CP-SP</a:t>
            </a:r>
          </a:p>
          <a:p>
            <a:pPr marL="457200" indent="-457200" algn="l">
              <a:buFont typeface="Arial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9 </a:t>
            </a:r>
            <a:r>
              <a:rPr lang="fr-FR" dirty="0">
                <a:solidFill>
                  <a:schemeClr val="tx1"/>
                </a:solidFill>
              </a:rPr>
              <a:t>octobre : journée de </a:t>
            </a:r>
            <a:r>
              <a:rPr lang="fr-FR" dirty="0" smtClean="0">
                <a:solidFill>
                  <a:schemeClr val="tx1"/>
                </a:solidFill>
              </a:rPr>
              <a:t>passage</a:t>
            </a:r>
            <a:endParaRPr lang="fr-FR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23 </a:t>
            </a:r>
            <a:r>
              <a:rPr lang="fr-FR" dirty="0">
                <a:solidFill>
                  <a:schemeClr val="tx1"/>
                </a:solidFill>
              </a:rPr>
              <a:t>octobre : </a:t>
            </a:r>
            <a:r>
              <a:rPr lang="fr-FR" dirty="0" smtClean="0">
                <a:solidFill>
                  <a:schemeClr val="tx1"/>
                </a:solidFill>
              </a:rPr>
              <a:t>réunion</a:t>
            </a:r>
          </a:p>
          <a:p>
            <a:pPr marL="457200" indent="-457200" algn="l">
              <a:buFont typeface="Arial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Mercredi </a:t>
            </a:r>
            <a:r>
              <a:rPr lang="fr-FR" dirty="0">
                <a:solidFill>
                  <a:schemeClr val="tx1"/>
                </a:solidFill>
              </a:rPr>
              <a:t>26 octobre : réunion </a:t>
            </a:r>
            <a:r>
              <a:rPr lang="fr-FR" dirty="0" smtClean="0">
                <a:solidFill>
                  <a:schemeClr val="tx1"/>
                </a:solidFill>
              </a:rPr>
              <a:t>photo</a:t>
            </a:r>
            <a:endParaRPr lang="fr-FR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10-12 </a:t>
            </a:r>
            <a:r>
              <a:rPr lang="fr-FR" dirty="0">
                <a:solidFill>
                  <a:schemeClr val="tx1"/>
                </a:solidFill>
              </a:rPr>
              <a:t>novembre : </a:t>
            </a:r>
            <a:r>
              <a:rPr lang="fr-FR" dirty="0" smtClean="0">
                <a:solidFill>
                  <a:schemeClr val="tx1"/>
                </a:solidFill>
              </a:rPr>
              <a:t>weekend </a:t>
            </a:r>
            <a:r>
              <a:rPr lang="fr-FR" dirty="0">
                <a:solidFill>
                  <a:schemeClr val="tx1"/>
                </a:solidFill>
              </a:rPr>
              <a:t>à Louvain-la-Neuve </a:t>
            </a:r>
            <a:r>
              <a:rPr lang="fr-FR" dirty="0" smtClean="0">
                <a:solidFill>
                  <a:schemeClr val="tx1"/>
                </a:solidFill>
              </a:rPr>
              <a:t>(dès le </a:t>
            </a:r>
            <a:r>
              <a:rPr lang="fr-FR" dirty="0">
                <a:solidFill>
                  <a:schemeClr val="tx1"/>
                </a:solidFill>
              </a:rPr>
              <a:t>jeudi 10 au </a:t>
            </a:r>
            <a:r>
              <a:rPr lang="fr-FR" dirty="0" smtClean="0">
                <a:solidFill>
                  <a:schemeClr val="tx1"/>
                </a:solidFill>
              </a:rPr>
              <a:t>soir)</a:t>
            </a:r>
          </a:p>
          <a:p>
            <a:pPr marL="457200" indent="-457200" algn="l">
              <a:buFont typeface="Arial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27 </a:t>
            </a:r>
            <a:r>
              <a:rPr lang="fr-FR" dirty="0">
                <a:solidFill>
                  <a:schemeClr val="tx1"/>
                </a:solidFill>
              </a:rPr>
              <a:t>novembre : </a:t>
            </a:r>
            <a:r>
              <a:rPr lang="fr-FR" dirty="0" smtClean="0">
                <a:solidFill>
                  <a:schemeClr val="tx1"/>
                </a:solidFill>
              </a:rPr>
              <a:t>réunion</a:t>
            </a:r>
          </a:p>
          <a:p>
            <a:pPr marL="457200" indent="-457200" algn="l">
              <a:buFont typeface="Arial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Veillée de No</a:t>
            </a:r>
            <a:r>
              <a:rPr lang="nl-BE" dirty="0" smtClean="0">
                <a:solidFill>
                  <a:schemeClr val="tx1"/>
                </a:solidFill>
              </a:rPr>
              <a:t>ël: la date viendra</a:t>
            </a:r>
            <a:endParaRPr lang="fr-FR" dirty="0">
              <a:solidFill>
                <a:schemeClr val="tx1"/>
              </a:solidFill>
            </a:endParaRPr>
          </a:p>
          <a:p>
            <a:endParaRPr lang="fr-B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53" y="1756941"/>
            <a:ext cx="1624891" cy="156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93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40963"/>
            <a:ext cx="8229600" cy="816838"/>
          </a:xfrm>
        </p:spPr>
        <p:txBody>
          <a:bodyPr>
            <a:normAutofit/>
          </a:bodyPr>
          <a:lstStyle>
            <a:extLst/>
          </a:lstStyle>
          <a:p>
            <a:r>
              <a:rPr lang="fr-FR" sz="4000" dirty="0" smtClean="0"/>
              <a:t>Agenda 2</a:t>
            </a:r>
            <a:r>
              <a:rPr lang="fr-FR" sz="4000" baseline="30000" dirty="0" smtClean="0"/>
              <a:t>ème</a:t>
            </a:r>
            <a:r>
              <a:rPr lang="fr-FR" sz="4000" dirty="0" smtClean="0"/>
              <a:t> quadri</a:t>
            </a:r>
            <a:endParaRPr lang="fr-FR" sz="4000" dirty="0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609599" y="857800"/>
            <a:ext cx="6326025" cy="5693311"/>
          </a:xfrm>
        </p:spPr>
        <p:txBody>
          <a:bodyPr anchor="ctr">
            <a:normAutofit/>
          </a:bodyPr>
          <a:lstStyle>
            <a:extLst/>
          </a:lstStyle>
          <a:p>
            <a:pPr marL="0" lvl="1" indent="0">
              <a:buNone/>
            </a:pPr>
            <a:r>
              <a:rPr lang="ro-RO" dirty="0" smtClean="0"/>
              <a:t>Des événements à ne pas rater...</a:t>
            </a:r>
          </a:p>
          <a:p>
            <a:pPr marL="0" lvl="1" indent="0">
              <a:buNone/>
            </a:pPr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 smtClean="0"/>
              <a:t>- Du </a:t>
            </a:r>
            <a:r>
              <a:rPr lang="nl-BE" dirty="0" smtClean="0"/>
              <a:t>1er au 5 avril</a:t>
            </a:r>
            <a:r>
              <a:rPr lang="ro-RO" dirty="0" smtClean="0"/>
              <a:t>	</a:t>
            </a:r>
            <a:br>
              <a:rPr lang="ro-RO" dirty="0" smtClean="0"/>
            </a:br>
            <a:r>
              <a:rPr lang="ro-RO" dirty="0" smtClean="0"/>
              <a:t>	Camp </a:t>
            </a:r>
            <a:r>
              <a:rPr lang="ro-RO" dirty="0"/>
              <a:t>de </a:t>
            </a:r>
            <a:r>
              <a:rPr lang="ro-RO" dirty="0" smtClean="0"/>
              <a:t>Pâques</a:t>
            </a:r>
            <a:endParaRPr lang="ro-RO" dirty="0"/>
          </a:p>
          <a:p>
            <a:pPr marL="0" lvl="1" indent="0">
              <a:buNone/>
            </a:pPr>
            <a:r>
              <a:rPr lang="fr-FR" dirty="0"/>
              <a:t>- Samedi et </a:t>
            </a:r>
            <a:r>
              <a:rPr lang="fr-FR" dirty="0">
                <a:solidFill>
                  <a:srgbClr val="000000"/>
                </a:solidFill>
              </a:rPr>
              <a:t>dimanche </a:t>
            </a:r>
            <a:r>
              <a:rPr lang="fr-FR" dirty="0" smtClean="0">
                <a:solidFill>
                  <a:srgbClr val="000000"/>
                </a:solidFill>
              </a:rPr>
              <a:t>9 </a:t>
            </a:r>
            <a:r>
              <a:rPr lang="fr-FR" dirty="0">
                <a:solidFill>
                  <a:srgbClr val="000000"/>
                </a:solidFill>
              </a:rPr>
              <a:t>et </a:t>
            </a:r>
            <a:r>
              <a:rPr lang="fr-FR" dirty="0" smtClean="0">
                <a:solidFill>
                  <a:srgbClr val="000000"/>
                </a:solidFill>
              </a:rPr>
              <a:t>10 </a:t>
            </a:r>
            <a:r>
              <a:rPr lang="fr-FR" dirty="0"/>
              <a:t>avril </a:t>
            </a:r>
            <a:r>
              <a:rPr lang="fr-FR" dirty="0" smtClean="0"/>
              <a:t>: </a:t>
            </a:r>
            <a:br>
              <a:rPr lang="fr-FR" dirty="0" smtClean="0"/>
            </a:br>
            <a:r>
              <a:rPr lang="fr-FR" dirty="0" smtClean="0"/>
              <a:t>	Gamelle </a:t>
            </a:r>
            <a:r>
              <a:rPr lang="fr-FR" dirty="0" err="1" smtClean="0"/>
              <a:t>Trophy</a:t>
            </a:r>
            <a:endParaRPr lang="fr-FR" dirty="0" smtClean="0"/>
          </a:p>
          <a:p>
            <a:pPr marL="0" lvl="1" indent="0">
              <a:buNone/>
            </a:pPr>
            <a:r>
              <a:rPr lang="fr-FR" dirty="0" smtClean="0"/>
              <a:t>- 13</a:t>
            </a:r>
            <a:r>
              <a:rPr lang="fr-FR" dirty="0"/>
              <a:t>/</a:t>
            </a:r>
            <a:r>
              <a:rPr lang="fr-FR" dirty="0" smtClean="0"/>
              <a:t>15 au 29 juillet </a:t>
            </a:r>
            <a:r>
              <a:rPr lang="fr-FR" dirty="0"/>
              <a:t>: </a:t>
            </a:r>
            <a:endParaRPr lang="fr-FR" dirty="0" smtClean="0"/>
          </a:p>
          <a:p>
            <a:pPr marL="0" lvl="1" indent="0">
              <a:buNone/>
            </a:pPr>
            <a:r>
              <a:rPr lang="fr-FR" dirty="0"/>
              <a:t>	</a:t>
            </a:r>
            <a:r>
              <a:rPr lang="fr-FR" dirty="0" smtClean="0"/>
              <a:t>Grand-Camp</a:t>
            </a:r>
            <a:endParaRPr lang="fr-FR" dirty="0"/>
          </a:p>
          <a:p>
            <a:pPr marL="0" lvl="1" indent="0">
              <a:buNone/>
            </a:pP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A noter !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98" y="4239004"/>
            <a:ext cx="3014882" cy="2001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 rot="1012276">
            <a:off x="6112232" y="1447380"/>
            <a:ext cx="2294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u="sng" dirty="0" smtClean="0">
                <a:latin typeface="BD Cartoon Shout"/>
                <a:cs typeface="BD Cartoon Shout"/>
              </a:rPr>
              <a:t>2017</a:t>
            </a:r>
            <a:endParaRPr lang="fr-FR" sz="6000" u="sng" dirty="0">
              <a:latin typeface="BD Cartoon Shout"/>
              <a:cs typeface="BD Cartoon Shout"/>
            </a:endParaRPr>
          </a:p>
        </p:txBody>
      </p:sp>
    </p:spTree>
    <p:extLst>
      <p:ext uri="{BB962C8B-B14F-4D97-AF65-F5344CB8AC3E}">
        <p14:creationId xmlns:p14="http://schemas.microsoft.com/office/powerpoint/2010/main" val="303873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Notre animation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 smtClean="0"/>
              <a:t>Elle </a:t>
            </a:r>
            <a:r>
              <a:rPr lang="en-US" dirty="0" err="1" smtClean="0"/>
              <a:t>passe</a:t>
            </a:r>
            <a:r>
              <a:rPr lang="en-US" dirty="0" smtClean="0"/>
              <a:t> </a:t>
            </a:r>
            <a:r>
              <a:rPr lang="en-US" dirty="0" err="1" smtClean="0"/>
              <a:t>avant</a:t>
            </a:r>
            <a:r>
              <a:rPr lang="en-US" dirty="0" smtClean="0"/>
              <a:t> tout!</a:t>
            </a:r>
          </a:p>
          <a:p>
            <a:r>
              <a:rPr lang="en-US" dirty="0" smtClean="0"/>
              <a:t>Transmissions de savoir (ex: badge </a:t>
            </a:r>
            <a:r>
              <a:rPr lang="en-US" dirty="0" err="1" smtClean="0"/>
              <a:t>Trappeur</a:t>
            </a:r>
            <a:r>
              <a:rPr lang="en-US" dirty="0" smtClean="0"/>
              <a:t>), et surtout de </a:t>
            </a:r>
            <a:r>
              <a:rPr lang="en-US" u="sng" dirty="0" err="1" smtClean="0"/>
              <a:t>valeurs</a:t>
            </a:r>
            <a:endParaRPr lang="en-US" u="sng" dirty="0" smtClean="0"/>
          </a:p>
          <a:p>
            <a:r>
              <a:rPr lang="en-US" dirty="0" smtClean="0"/>
              <a:t>Participation au </a:t>
            </a:r>
            <a:r>
              <a:rPr lang="en-US" dirty="0" err="1" smtClean="0"/>
              <a:t>Gamelle</a:t>
            </a:r>
            <a:r>
              <a:rPr lang="en-US" dirty="0" smtClean="0"/>
              <a:t> Trophy (pendant </a:t>
            </a:r>
            <a:r>
              <a:rPr lang="en-US" dirty="0" err="1" smtClean="0"/>
              <a:t>notre</a:t>
            </a:r>
            <a:r>
              <a:rPr lang="en-US" dirty="0" smtClean="0"/>
              <a:t> </a:t>
            </a:r>
            <a:r>
              <a:rPr lang="en-US" dirty="0" err="1" smtClean="0"/>
              <a:t>blocus</a:t>
            </a:r>
            <a:r>
              <a:rPr lang="en-US" dirty="0" smtClean="0"/>
              <a:t> de P</a:t>
            </a:r>
            <a:r>
              <a:rPr lang="fr-FR" dirty="0" err="1" smtClean="0"/>
              <a:t>âques</a:t>
            </a:r>
            <a:r>
              <a:rPr lang="mr-IN" dirty="0" smtClean="0"/>
              <a:t>…</a:t>
            </a:r>
            <a:r>
              <a:rPr lang="fr-FR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r-FR" dirty="0" smtClean="0"/>
              <a:t>	=&gt; sifflet d’Or!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Si nous </a:t>
            </a:r>
            <a:r>
              <a:rPr lang="en-US" dirty="0" err="1" smtClean="0"/>
              <a:t>sommes</a:t>
            </a:r>
            <a:r>
              <a:rPr lang="en-US" dirty="0" smtClean="0"/>
              <a:t> chefs, </a:t>
            </a:r>
            <a:r>
              <a:rPr lang="en-US" dirty="0" err="1" smtClean="0"/>
              <a:t>c’est</a:t>
            </a:r>
            <a:r>
              <a:rPr lang="en-US" dirty="0" smtClean="0"/>
              <a:t> pour </a:t>
            </a:r>
            <a:r>
              <a:rPr lang="en-US" dirty="0" err="1" smtClean="0"/>
              <a:t>vos</a:t>
            </a:r>
            <a:r>
              <a:rPr lang="en-US" dirty="0" smtClean="0"/>
              <a:t> </a:t>
            </a:r>
            <a:r>
              <a:rPr lang="en-US" dirty="0" err="1" smtClean="0"/>
              <a:t>enfants</a:t>
            </a:r>
            <a:r>
              <a:rPr lang="en-US" dirty="0" smtClean="0"/>
              <a:t>. Si </a:t>
            </a:r>
            <a:r>
              <a:rPr lang="en-US" dirty="0" err="1" smtClean="0"/>
              <a:t>c’était</a:t>
            </a:r>
            <a:r>
              <a:rPr lang="en-US" dirty="0" smtClean="0"/>
              <a:t> pour faire la f</a:t>
            </a:r>
            <a:r>
              <a:rPr lang="fr-FR" dirty="0" err="1" smtClean="0"/>
              <a:t>ête</a:t>
            </a:r>
            <a:r>
              <a:rPr lang="fr-FR" dirty="0" smtClean="0"/>
              <a:t>, on partirait entre nous pendant deux semaines au lieu de « perdre » notre temps bénévolement.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80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extLst/>
          </a:lstStyle>
          <a:p>
            <a:r>
              <a:rPr lang="fr-FR" sz="4000" dirty="0"/>
              <a:t>Réunion photos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7721522" cy="4267200"/>
          </a:xfrm>
        </p:spPr>
        <p:txBody>
          <a:bodyPr anchor="ctr">
            <a:normAutofit fontScale="92500" lnSpcReduction="20000"/>
          </a:bodyPr>
          <a:lstStyle>
            <a:extLst/>
          </a:lstStyle>
          <a:p>
            <a:pPr marL="0" lvl="1" indent="0">
              <a:buNone/>
            </a:pPr>
            <a:r>
              <a:rPr lang="fr-FR" dirty="0" smtClean="0"/>
              <a:t>Date : </a:t>
            </a:r>
          </a:p>
          <a:p>
            <a:pPr marL="0" lvl="1" indent="0">
              <a:buNone/>
            </a:pPr>
            <a:r>
              <a:rPr lang="fr-FR" dirty="0"/>
              <a:t>	</a:t>
            </a:r>
            <a:r>
              <a:rPr lang="fr-FR" dirty="0" smtClean="0"/>
              <a:t>Mercredi 26 octobre</a:t>
            </a:r>
          </a:p>
          <a:p>
            <a:pPr marL="0" lvl="1" indent="0">
              <a:buNone/>
            </a:pPr>
            <a:endParaRPr lang="fr-FR" dirty="0"/>
          </a:p>
          <a:p>
            <a:pPr marL="0" lvl="1" indent="0">
              <a:buNone/>
            </a:pPr>
            <a:r>
              <a:rPr lang="fr-FR" dirty="0" smtClean="0"/>
              <a:t>Timing : </a:t>
            </a:r>
          </a:p>
          <a:p>
            <a:pPr marL="0" lvl="1" indent="0">
              <a:buNone/>
            </a:pPr>
            <a:r>
              <a:rPr lang="fr-FR" dirty="0"/>
              <a:t>	</a:t>
            </a:r>
            <a:r>
              <a:rPr lang="fr-FR" dirty="0" smtClean="0"/>
              <a:t>Apéro dès 18h30</a:t>
            </a:r>
          </a:p>
          <a:p>
            <a:pPr marL="0" lvl="1" indent="0">
              <a:buNone/>
            </a:pPr>
            <a:r>
              <a:rPr lang="fr-FR" dirty="0" smtClean="0"/>
              <a:t>	Projection à 19h</a:t>
            </a:r>
            <a:br>
              <a:rPr lang="fr-FR" dirty="0" smtClean="0"/>
            </a:br>
            <a:endParaRPr lang="fr-FR" dirty="0">
              <a:solidFill>
                <a:srgbClr val="FF0000"/>
              </a:solidFill>
            </a:endParaRPr>
          </a:p>
          <a:p>
            <a:pPr marL="0" lvl="1" indent="0">
              <a:buNone/>
            </a:pPr>
            <a:endParaRPr lang="fr-FR" dirty="0" smtClean="0"/>
          </a:p>
          <a:p>
            <a:pPr marL="0" lvl="1" indent="0">
              <a:buNone/>
            </a:pPr>
            <a:r>
              <a:rPr lang="fr-FR" dirty="0" smtClean="0"/>
              <a:t>Lieu : </a:t>
            </a:r>
          </a:p>
          <a:p>
            <a:pPr marL="0" lvl="1" indent="0">
              <a:buNone/>
            </a:pPr>
            <a:r>
              <a:rPr lang="fr-FR" dirty="0"/>
              <a:t>	</a:t>
            </a:r>
            <a:r>
              <a:rPr lang="fr-FR" dirty="0" smtClean="0"/>
              <a:t>250 av. Parmentier</a:t>
            </a:r>
          </a:p>
          <a:p>
            <a:pPr marL="0" lvl="1" indent="0">
              <a:buNone/>
            </a:pPr>
            <a:endParaRPr lang="fr-FR" dirty="0"/>
          </a:p>
          <a:p>
            <a:pPr marL="0" lvl="1" indent="0">
              <a:buNone/>
            </a:pPr>
            <a:r>
              <a:rPr lang="fr-FR" dirty="0" smtClean="0"/>
              <a:t>Venez nombreux, même les 1</a:t>
            </a:r>
            <a:r>
              <a:rPr lang="fr-FR" baseline="30000" dirty="0" smtClean="0"/>
              <a:t>ères</a:t>
            </a:r>
            <a:r>
              <a:rPr lang="fr-FR" dirty="0" smtClean="0"/>
              <a:t> années  !!</a:t>
            </a:r>
          </a:p>
          <a:p>
            <a:pPr marL="0" lvl="1" indent="0">
              <a:buNone/>
            </a:pPr>
            <a:endParaRPr lang="fr-FR" dirty="0" smtClean="0"/>
          </a:p>
        </p:txBody>
      </p:sp>
      <p:pic>
        <p:nvPicPr>
          <p:cNvPr id="2050" name="Picture 2" descr="C:\Users\Quentin\Documents\Photos\2015\GC2015\IMG_15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531" y="2267209"/>
            <a:ext cx="2954579" cy="196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74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extLst/>
          </a:lstStyle>
          <a:p>
            <a:r>
              <a:rPr lang="fr-FR" sz="4000" dirty="0"/>
              <a:t>Veillée de Noël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609600" y="1540701"/>
            <a:ext cx="8066856" cy="4584526"/>
          </a:xfrm>
        </p:spPr>
        <p:txBody>
          <a:bodyPr anchor="ctr">
            <a:normAutofit/>
          </a:bodyPr>
          <a:lstStyle>
            <a:extLst/>
          </a:lstStyle>
          <a:p>
            <a:pPr marL="0" lvl="1" indent="0">
              <a:buNone/>
            </a:pPr>
            <a:r>
              <a:rPr lang="fr-FR" dirty="0" smtClean="0"/>
              <a:t>Date </a:t>
            </a:r>
            <a:r>
              <a:rPr lang="fr-FR" dirty="0" smtClean="0"/>
              <a:t>: Communiquée prochainement par mail</a:t>
            </a:r>
            <a:endParaRPr lang="fr-FR" dirty="0" smtClean="0"/>
          </a:p>
          <a:p>
            <a:pPr marL="0" lvl="1" indent="0">
              <a:buNone/>
            </a:pPr>
            <a:endParaRPr lang="fr-FR" dirty="0" smtClean="0"/>
          </a:p>
          <a:p>
            <a:pPr marL="0" lvl="1" indent="0">
              <a:buNone/>
            </a:pPr>
            <a:r>
              <a:rPr lang="fr-FR" dirty="0" smtClean="0"/>
              <a:t>Action sociale : chanter dans une maison </a:t>
            </a:r>
          </a:p>
          <a:p>
            <a:pPr marL="0" lvl="1" indent="0">
              <a:buNone/>
            </a:pPr>
            <a:r>
              <a:rPr lang="fr-FR" dirty="0" smtClean="0"/>
              <a:t>d’accueil pour personnes atteintes d’un handicap</a:t>
            </a:r>
          </a:p>
          <a:p>
            <a:pPr marL="0" lvl="1" indent="0">
              <a:buNone/>
            </a:pPr>
            <a:endParaRPr lang="fr-FR" dirty="0"/>
          </a:p>
          <a:p>
            <a:pPr marL="0" lvl="1" indent="0">
              <a:buNone/>
            </a:pPr>
            <a:r>
              <a:rPr lang="fr-FR" dirty="0" smtClean="0"/>
              <a:t>Renseignements suivront</a:t>
            </a:r>
          </a:p>
          <a:p>
            <a:pPr marL="0" lvl="1" indent="0">
              <a:buNone/>
            </a:pPr>
            <a:r>
              <a:rPr lang="fr-FR" dirty="0"/>
              <a:t>	</a:t>
            </a:r>
            <a:endParaRPr lang="fr-FR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43" y="1417639"/>
            <a:ext cx="2348069" cy="2317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878" y="4212839"/>
            <a:ext cx="1427853" cy="20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12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dirty="0" smtClean="0">
                <a:solidFill>
                  <a:schemeClr val="accent1"/>
                </a:solidFill>
              </a:rPr>
              <a:t>Documents</a:t>
            </a:r>
            <a:r>
              <a:rPr lang="fr-FR" dirty="0" smtClean="0"/>
              <a:t> </a:t>
            </a:r>
            <a:r>
              <a:rPr lang="fr-FR" dirty="0" smtClean="0">
                <a:solidFill>
                  <a:schemeClr val="accent1"/>
                </a:solidFill>
              </a:rPr>
              <a:t>administratifs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846139"/>
            <a:ext cx="4148667" cy="4267200"/>
          </a:xfrm>
        </p:spPr>
        <p:txBody>
          <a:bodyPr anchor="ctr">
            <a:normAutofit/>
          </a:bodyPr>
          <a:lstStyle>
            <a:extLst/>
          </a:lstStyle>
          <a:p>
            <a:pPr marL="0" lvl="1" indent="0">
              <a:buNone/>
            </a:pPr>
            <a:r>
              <a:rPr lang="fr-FR" dirty="0" smtClean="0"/>
              <a:t>A rendre au plus vite à Oryx : </a:t>
            </a:r>
          </a:p>
          <a:p>
            <a:pPr marL="742950" lvl="2" indent="-342900">
              <a:buFontTx/>
              <a:buChar char="-"/>
            </a:pPr>
            <a:r>
              <a:rPr lang="fr-FR" b="1" u="sng" dirty="0" smtClean="0"/>
              <a:t>Fiche santé individuelle</a:t>
            </a:r>
            <a:r>
              <a:rPr lang="fr-FR" dirty="0" smtClean="0"/>
              <a:t> (fiche médicale) qui se trouve dans l’Ungava News et sur le site</a:t>
            </a:r>
            <a:br>
              <a:rPr lang="fr-FR" dirty="0" smtClean="0"/>
            </a:br>
            <a:endParaRPr lang="fr-FR" dirty="0" smtClean="0"/>
          </a:p>
          <a:p>
            <a:pPr marL="0" lvl="1" indent="0">
              <a:buNone/>
            </a:pPr>
            <a:r>
              <a:rPr lang="fr-FR" dirty="0" smtClean="0"/>
              <a:t>A prévoir pour le grand-camp :</a:t>
            </a:r>
            <a:endParaRPr lang="fr-FR" dirty="0"/>
          </a:p>
          <a:p>
            <a:pPr marL="742950" lvl="2" indent="-342900">
              <a:buFontTx/>
              <a:buChar char="-"/>
            </a:pPr>
            <a:r>
              <a:rPr lang="fr-FR" dirty="0" smtClean="0"/>
              <a:t>Carte d’identité </a:t>
            </a:r>
            <a:br>
              <a:rPr lang="fr-FR" dirty="0" smtClean="0"/>
            </a:br>
            <a:r>
              <a:rPr lang="fr-FR" dirty="0" smtClean="0"/>
              <a:t>(ou photocopie des deux faces)</a:t>
            </a:r>
          </a:p>
          <a:p>
            <a:pPr marL="742950" lvl="2" indent="-342900">
              <a:buFontTx/>
              <a:buChar char="-"/>
            </a:pPr>
            <a:r>
              <a:rPr lang="fr-FR" dirty="0" smtClean="0"/>
              <a:t>Autorisation parentale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33" y="1824039"/>
            <a:ext cx="3505200" cy="2311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4076" y="4928326"/>
            <a:ext cx="70758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u="sng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Fiche santé individuelle </a:t>
            </a:r>
          </a:p>
          <a:p>
            <a:pPr algn="ctr"/>
            <a:r>
              <a:rPr lang="fr-FR" sz="5400" b="1" u="sng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à rendre au plus vite</a:t>
            </a:r>
            <a:endParaRPr lang="fr-F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328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dirty="0" smtClean="0">
                <a:solidFill>
                  <a:schemeClr val="accent1"/>
                </a:solidFill>
              </a:rPr>
              <a:t>Absences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619944" y="1819768"/>
            <a:ext cx="8066856" cy="2500875"/>
          </a:xfrm>
        </p:spPr>
        <p:txBody>
          <a:bodyPr anchor="ctr">
            <a:normAutofit/>
          </a:bodyPr>
          <a:lstStyle>
            <a:extLst/>
          </a:lstStyle>
          <a:p>
            <a:pPr marL="0" lvl="1" indent="0">
              <a:buNone/>
            </a:pPr>
            <a:r>
              <a:rPr lang="fr-FR" dirty="0" smtClean="0"/>
              <a:t>Venir ou prévenir, il faut choisir !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  <a:p>
            <a:pPr marL="0" lvl="1" indent="0">
              <a:buNone/>
            </a:pPr>
            <a:endParaRPr lang="fr-FR" dirty="0" smtClean="0"/>
          </a:p>
          <a:p>
            <a:pPr marL="0" lvl="1" indent="0">
              <a:buNone/>
            </a:pPr>
            <a:r>
              <a:rPr lang="fr-FR" dirty="0" smtClean="0"/>
              <a:t>Prévenir : Site internet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Image 3" descr="Absences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35" y="1947865"/>
            <a:ext cx="1574059" cy="209874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03866" y="2517691"/>
            <a:ext cx="5265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Le scoutisme n’est pas une activité</a:t>
            </a:r>
          </a:p>
          <a:p>
            <a:pPr algn="ctr"/>
            <a:r>
              <a:rPr lang="fr-FR" sz="2400" dirty="0" smtClean="0"/>
              <a:t> « à la carte », c’est un engagement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8740"/>
            <a:ext cx="9144000" cy="25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4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ctrTitle"/>
          </p:nvPr>
        </p:nvSpPr>
        <p:spPr>
          <a:xfrm>
            <a:off x="683568" y="644692"/>
            <a:ext cx="7772400" cy="1470025"/>
          </a:xfrm>
        </p:spPr>
        <p:txBody>
          <a:bodyPr/>
          <a:lstStyle>
            <a:extLst/>
          </a:lstStyle>
          <a:p>
            <a:r>
              <a:rPr lang="fr-FR" dirty="0" smtClean="0"/>
              <a:t>Réunion de parents</a:t>
            </a:r>
            <a:br>
              <a:rPr lang="fr-FR" dirty="0" smtClean="0"/>
            </a:b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>
          <a:xfrm>
            <a:off x="1369367" y="3920563"/>
            <a:ext cx="6400800" cy="1752600"/>
          </a:xfrm>
        </p:spPr>
        <p:txBody>
          <a:bodyPr>
            <a:normAutofit/>
          </a:bodyPr>
          <a:lstStyle>
            <a:extLst/>
          </a:lstStyle>
          <a:p>
            <a:r>
              <a:rPr lang="fr-FR" dirty="0" smtClean="0">
                <a:solidFill>
                  <a:schemeClr val="tx1"/>
                </a:solidFill>
              </a:rPr>
              <a:t>Troupe Ungava</a:t>
            </a:r>
          </a:p>
          <a:p>
            <a:r>
              <a:rPr lang="fr-FR" dirty="0" smtClean="0">
                <a:hlinkClick r:id="rId3"/>
              </a:rPr>
              <a:t>www.ungava51.be</a:t>
            </a:r>
            <a:endParaRPr lang="fr-FR" dirty="0" smtClean="0"/>
          </a:p>
          <a:p>
            <a:r>
              <a:rPr lang="fr-FR" dirty="0" smtClean="0">
                <a:solidFill>
                  <a:schemeClr val="tx1"/>
                </a:solidFill>
              </a:rPr>
              <a:t>ungava@saintpaul51.be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Image 5" descr="blason_couleur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15" y="1796054"/>
            <a:ext cx="1299505" cy="161630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350000" y="5981316"/>
            <a:ext cx="2105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11 octobre 2016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dirty="0" smtClean="0">
                <a:solidFill>
                  <a:schemeClr val="accent1"/>
                </a:solidFill>
              </a:rPr>
              <a:t>Vente de massepain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8066856" cy="4199350"/>
          </a:xfrm>
        </p:spPr>
        <p:txBody>
          <a:bodyPr anchor="ctr">
            <a:normAutofit lnSpcReduction="10000"/>
          </a:bodyPr>
          <a:lstStyle>
            <a:extLst/>
          </a:lstStyle>
          <a:p>
            <a:pPr marL="0" lvl="1" indent="0">
              <a:buNone/>
            </a:pPr>
            <a:r>
              <a:rPr lang="fr-FR" dirty="0" smtClean="0"/>
              <a:t>Pourquoi ?</a:t>
            </a:r>
          </a:p>
          <a:p>
            <a:pPr marL="342900" lvl="1" indent="-342900">
              <a:buFont typeface="Arial" charset="0"/>
              <a:buChar char="•"/>
            </a:pPr>
            <a:r>
              <a:rPr lang="fr-FR" dirty="0" smtClean="0"/>
              <a:t>Entretenir le matériel (ex : €2000 en réparation des tentes l’année passée!)</a:t>
            </a:r>
          </a:p>
          <a:p>
            <a:pPr marL="342900" lvl="1" indent="-342900">
              <a:buFont typeface="Arial" charset="0"/>
              <a:buChar char="•"/>
            </a:pPr>
            <a:r>
              <a:rPr lang="fr-FR" dirty="0" smtClean="0"/>
              <a:t>Acheter du nouveau matériel (ex : matériel d’escalade, remplacement du matériel de construction, …)</a:t>
            </a:r>
            <a:endParaRPr lang="fr-FR" dirty="0"/>
          </a:p>
          <a:p>
            <a:pPr marL="342900" lvl="1" indent="-342900">
              <a:buFont typeface="Arial" charset="0"/>
              <a:buChar char="•"/>
            </a:pPr>
            <a:r>
              <a:rPr lang="fr-FR" b="1" dirty="0" smtClean="0"/>
              <a:t>Rendre le scoutisme accessible pour le plus grand nombre</a:t>
            </a:r>
            <a:endParaRPr lang="fr-FR" b="1" dirty="0"/>
          </a:p>
          <a:p>
            <a:pPr marL="0" lvl="1" indent="0">
              <a:buNone/>
            </a:pPr>
            <a:endParaRPr lang="fr-FR" b="1" dirty="0"/>
          </a:p>
          <a:p>
            <a:pPr marL="0" lvl="1" indent="0">
              <a:buNone/>
            </a:pPr>
            <a:endParaRPr lang="fr-FR" dirty="0" smtClean="0"/>
          </a:p>
          <a:p>
            <a:pPr marL="0" lvl="1" indent="0">
              <a:buNone/>
            </a:pPr>
            <a:r>
              <a:rPr lang="fr-FR" dirty="0" smtClean="0"/>
              <a:t>Massepain de forme plus attirante</a:t>
            </a:r>
          </a:p>
          <a:p>
            <a:pPr marL="0" lvl="1" indent="0">
              <a:buNone/>
            </a:pPr>
            <a:r>
              <a:rPr lang="fr-FR" dirty="0" smtClean="0"/>
              <a:t> que les habituelles « briques »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099" y="4233333"/>
            <a:ext cx="3086423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0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5ème </a:t>
            </a:r>
            <a:r>
              <a:rPr lang="fr-FR" u="sng" dirty="0" smtClean="0"/>
              <a:t>repas</a:t>
            </a:r>
            <a:endParaRPr lang="fr-FR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002305"/>
          </a:xfrm>
        </p:spPr>
        <p:txBody>
          <a:bodyPr>
            <a:normAutofit/>
          </a:bodyPr>
          <a:lstStyle/>
          <a:p>
            <a:r>
              <a:rPr lang="fr-FR" dirty="0" smtClean="0"/>
              <a:t>(Dé)briefing de la journée terminée et de la suivante</a:t>
            </a:r>
          </a:p>
          <a:p>
            <a:r>
              <a:rPr lang="fr-FR" dirty="0" smtClean="0"/>
              <a:t>Moment de détente convivial en staff et avec intendants, pis</a:t>
            </a:r>
          </a:p>
          <a:p>
            <a:r>
              <a:rPr lang="fr-FR" dirty="0" smtClean="0"/>
              <a:t>Se déroule dans notre chamelle (intendance), visible et accessible aux scouts, lieu de vie</a:t>
            </a:r>
          </a:p>
          <a:p>
            <a:r>
              <a:rPr lang="fr-FR" u="sng" dirty="0" smtClean="0"/>
              <a:t>Repas</a:t>
            </a:r>
            <a:r>
              <a:rPr lang="fr-FR" dirty="0" smtClean="0"/>
              <a:t> et activités conviviales</a:t>
            </a:r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patrouilles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935070"/>
          </a:xfrm>
        </p:spPr>
        <p:txBody>
          <a:bodyPr>
            <a:normAutofit/>
          </a:bodyPr>
          <a:lstStyle/>
          <a:p>
            <a:r>
              <a:rPr lang="fr-FR" dirty="0" smtClean="0"/>
              <a:t>5 patrouilles, chacune menée par un CP, aidé d’un SP</a:t>
            </a:r>
          </a:p>
          <a:p>
            <a:r>
              <a:rPr lang="fr-FR" dirty="0" smtClean="0"/>
              <a:t>Nouveau: p</a:t>
            </a:r>
            <a:r>
              <a:rPr lang="fr-FR" dirty="0" smtClean="0"/>
              <a:t>arrains </a:t>
            </a:r>
            <a:r>
              <a:rPr lang="fr-FR" dirty="0" smtClean="0"/>
              <a:t>de patrouilles: </a:t>
            </a:r>
            <a:r>
              <a:rPr lang="fr-FR" dirty="0" smtClean="0"/>
              <a:t>point </a:t>
            </a:r>
            <a:r>
              <a:rPr lang="fr-FR" dirty="0" smtClean="0"/>
              <a:t>de contact avec le </a:t>
            </a:r>
            <a:r>
              <a:rPr lang="fr-FR" dirty="0" smtClean="0"/>
              <a:t>staff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981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199" y="110068"/>
            <a:ext cx="8229600" cy="1143000"/>
          </a:xfrm>
        </p:spPr>
        <p:txBody>
          <a:bodyPr>
            <a:normAutofit/>
          </a:bodyPr>
          <a:lstStyle/>
          <a:p>
            <a:r>
              <a:rPr lang="fr-BE" dirty="0" smtClean="0">
                <a:solidFill>
                  <a:schemeClr val="accent1"/>
                </a:solidFill>
              </a:rPr>
              <a:t>Pourquoi un </a:t>
            </a:r>
            <a:r>
              <a:rPr lang="fr-BE" dirty="0" err="1" smtClean="0">
                <a:solidFill>
                  <a:schemeClr val="accent1"/>
                </a:solidFill>
              </a:rPr>
              <a:t>hike</a:t>
            </a:r>
            <a:r>
              <a:rPr lang="fr-BE" dirty="0" smtClean="0">
                <a:solidFill>
                  <a:schemeClr val="accent1"/>
                </a:solidFill>
              </a:rPr>
              <a:t>?</a:t>
            </a:r>
            <a:endParaRPr lang="fr-BE" dirty="0">
              <a:solidFill>
                <a:schemeClr val="accent1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>
          <a:xfrm>
            <a:off x="253999" y="889101"/>
            <a:ext cx="7450668" cy="54143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- </a:t>
            </a:r>
            <a:r>
              <a:rPr lang="nl-NL" dirty="0" err="1" smtClean="0"/>
              <a:t>Projet</a:t>
            </a:r>
            <a:r>
              <a:rPr lang="nl-NL" dirty="0" smtClean="0"/>
              <a:t> </a:t>
            </a:r>
            <a:r>
              <a:rPr lang="nl-NL" dirty="0" err="1" smtClean="0"/>
              <a:t>hike</a:t>
            </a:r>
            <a:r>
              <a:rPr lang="nl-NL" dirty="0" smtClean="0"/>
              <a:t>: </a:t>
            </a:r>
            <a:endParaRPr lang="nl-NL" dirty="0" smtClean="0"/>
          </a:p>
          <a:p>
            <a:pPr marL="914400" lvl="1" indent="-514350">
              <a:buFont typeface="+mj-lt"/>
              <a:buAutoNum type="arabicPeriod"/>
            </a:pPr>
            <a:r>
              <a:rPr lang="nl-NL" dirty="0" err="1" smtClean="0"/>
              <a:t>Sécurité</a:t>
            </a:r>
            <a:r>
              <a:rPr lang="nl-NL" dirty="0" smtClean="0"/>
              <a:t> </a:t>
            </a:r>
            <a:r>
              <a:rPr lang="nl-NL" dirty="0" err="1" smtClean="0"/>
              <a:t>avant</a:t>
            </a:r>
            <a:r>
              <a:rPr lang="nl-NL" dirty="0" smtClean="0"/>
              <a:t> </a:t>
            </a:r>
            <a:r>
              <a:rPr lang="nl-NL" dirty="0" err="1" smtClean="0"/>
              <a:t>tout</a:t>
            </a:r>
            <a:endParaRPr lang="nl-NL" dirty="0" smtClean="0"/>
          </a:p>
          <a:p>
            <a:pPr marL="914400" lvl="1" indent="-514350">
              <a:buFont typeface="+mj-lt"/>
              <a:buAutoNum type="arabicPeriod"/>
            </a:pPr>
            <a:r>
              <a:rPr lang="nl-NL" dirty="0" err="1"/>
              <a:t>Coût</a:t>
            </a:r>
            <a:r>
              <a:rPr lang="nl-NL" dirty="0"/>
              <a:t> =&gt; </a:t>
            </a:r>
            <a:r>
              <a:rPr lang="nl-NL" dirty="0" err="1"/>
              <a:t>argent</a:t>
            </a:r>
            <a:r>
              <a:rPr lang="nl-NL" dirty="0"/>
              <a:t> de </a:t>
            </a:r>
            <a:r>
              <a:rPr lang="nl-NL" dirty="0" smtClean="0"/>
              <a:t>patrouille</a:t>
            </a:r>
            <a:endParaRPr lang="nl-NL" dirty="0"/>
          </a:p>
          <a:p>
            <a:pPr marL="914400" lvl="1" indent="-514350">
              <a:buFont typeface="+mj-lt"/>
              <a:buAutoNum type="arabicPeriod"/>
            </a:pPr>
            <a:r>
              <a:rPr lang="nl-NL" dirty="0" err="1"/>
              <a:t>Valeurs</a:t>
            </a:r>
            <a:r>
              <a:rPr lang="nl-NL" dirty="0"/>
              <a:t> </a:t>
            </a:r>
            <a:r>
              <a:rPr lang="nl-NL" dirty="0" err="1"/>
              <a:t>scoutes</a:t>
            </a:r>
            <a:r>
              <a:rPr lang="nl-NL" dirty="0"/>
              <a:t> (pas de </a:t>
            </a:r>
            <a:r>
              <a:rPr lang="nl-NL" dirty="0" err="1"/>
              <a:t>cinéma</a:t>
            </a:r>
            <a:r>
              <a:rPr lang="nl-NL" dirty="0"/>
              <a:t> par 			     </a:t>
            </a:r>
            <a:r>
              <a:rPr lang="nl-NL" dirty="0" err="1"/>
              <a:t>exemple</a:t>
            </a:r>
            <a:r>
              <a:rPr lang="nl-NL" dirty="0"/>
              <a:t>, </a:t>
            </a:r>
            <a:r>
              <a:rPr lang="nl-BE" dirty="0"/>
              <a:t>activité “team building</a:t>
            </a:r>
            <a:r>
              <a:rPr lang="nl-BE" dirty="0" smtClean="0"/>
              <a:t>”)</a:t>
            </a:r>
          </a:p>
          <a:p>
            <a:pPr marL="914400" lvl="1" indent="-514350">
              <a:buFont typeface="+mj-lt"/>
              <a:buAutoNum type="arabicPeriod"/>
            </a:pPr>
            <a:r>
              <a:rPr lang="fr-FR" dirty="0"/>
              <a:t>Pendant le </a:t>
            </a:r>
            <a:r>
              <a:rPr lang="fr-FR" dirty="0" err="1"/>
              <a:t>hike</a:t>
            </a:r>
            <a:r>
              <a:rPr lang="fr-FR" dirty="0"/>
              <a:t>, le CP mène la patrouille. Il peut à tout moment contacter le staff en cas d’urgence (GSM</a:t>
            </a:r>
            <a:r>
              <a:rPr lang="fr-FR" dirty="0" smtClean="0"/>
              <a:t>)</a:t>
            </a:r>
            <a:endParaRPr lang="nl-BE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nl-NL" dirty="0"/>
              <a:t> </a:t>
            </a:r>
            <a:endParaRPr lang="fr-BE" dirty="0"/>
          </a:p>
          <a:p>
            <a:endParaRPr lang="fr-BE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198" y="4233928"/>
            <a:ext cx="2387601" cy="229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11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76613"/>
            <a:ext cx="8229600" cy="823587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L’argent de patrouille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53852"/>
            <a:ext cx="8229600" cy="4697260"/>
          </a:xfrm>
        </p:spPr>
        <p:txBody>
          <a:bodyPr>
            <a:normAutofit/>
          </a:bodyPr>
          <a:lstStyle/>
          <a:p>
            <a:r>
              <a:rPr lang="fr-BE" dirty="0" smtClean="0"/>
              <a:t>Nous finançons ce qui leur manque pour le concours cuisine</a:t>
            </a:r>
          </a:p>
          <a:p>
            <a:r>
              <a:rPr lang="fr-BE" dirty="0" smtClean="0"/>
              <a:t>Pull, T-shirt, casquette … de patrouille sont toujours appréciées et témoins de la bonne ambiance de patrouille</a:t>
            </a:r>
          </a:p>
          <a:p>
            <a:r>
              <a:rPr lang="fr-BE" dirty="0" smtClean="0"/>
              <a:t>Maximum = €15/scout (en plus de l’activité)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208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dirty="0" smtClean="0">
                <a:solidFill>
                  <a:schemeClr val="accent1"/>
                </a:solidFill>
              </a:rPr>
              <a:t>Progressions</a:t>
            </a:r>
            <a:endParaRPr lang="fr-BE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7003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BE" dirty="0" smtClean="0"/>
              <a:t>Il y en a 4 :</a:t>
            </a:r>
          </a:p>
          <a:p>
            <a:endParaRPr lang="fr-BE" dirty="0" smtClean="0"/>
          </a:p>
          <a:p>
            <a:r>
              <a:rPr lang="fr-BE" dirty="0" smtClean="0"/>
              <a:t>La </a:t>
            </a:r>
            <a:r>
              <a:rPr lang="fr-BE" dirty="0" err="1" smtClean="0"/>
              <a:t>Totémisation</a:t>
            </a:r>
            <a:r>
              <a:rPr lang="fr-BE" dirty="0" smtClean="0"/>
              <a:t> (en 1</a:t>
            </a:r>
            <a:r>
              <a:rPr lang="fr-BE" baseline="30000" dirty="0" smtClean="0"/>
              <a:t>e</a:t>
            </a:r>
            <a:r>
              <a:rPr lang="fr-BE" dirty="0" smtClean="0"/>
              <a:t> année)</a:t>
            </a:r>
          </a:p>
          <a:p>
            <a:r>
              <a:rPr lang="fr-BE" dirty="0" smtClean="0"/>
              <a:t>La Promesse (en 2</a:t>
            </a:r>
            <a:r>
              <a:rPr lang="fr-BE" baseline="30000" dirty="0" smtClean="0"/>
              <a:t>e</a:t>
            </a:r>
            <a:r>
              <a:rPr lang="fr-BE" dirty="0" smtClean="0"/>
              <a:t> année)</a:t>
            </a:r>
          </a:p>
          <a:p>
            <a:r>
              <a:rPr lang="fr-BE" dirty="0" smtClean="0"/>
              <a:t>Le Qualificatif (en 3</a:t>
            </a:r>
            <a:r>
              <a:rPr lang="fr-BE" baseline="30000" dirty="0" smtClean="0"/>
              <a:t>e</a:t>
            </a:r>
            <a:r>
              <a:rPr lang="fr-BE" dirty="0" smtClean="0"/>
              <a:t> année) </a:t>
            </a:r>
          </a:p>
          <a:p>
            <a:r>
              <a:rPr lang="fr-BE" dirty="0" smtClean="0"/>
              <a:t>Le Brevet (en 3</a:t>
            </a:r>
            <a:r>
              <a:rPr lang="fr-BE" baseline="30000" dirty="0" smtClean="0"/>
              <a:t>e</a:t>
            </a:r>
            <a:r>
              <a:rPr lang="fr-BE" dirty="0" smtClean="0"/>
              <a:t> année)</a:t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err="1" smtClean="0"/>
              <a:t>Cfr</a:t>
            </a:r>
            <a:r>
              <a:rPr lang="fr-BE" dirty="0" smtClean="0"/>
              <a:t> site Internet, </a:t>
            </a:r>
            <a:r>
              <a:rPr lang="fr-BE" dirty="0" err="1" smtClean="0"/>
              <a:t>UNews</a:t>
            </a:r>
            <a:r>
              <a:rPr lang="fr-BE" dirty="0" smtClean="0"/>
              <a:t> et Carnet </a:t>
            </a:r>
            <a:br>
              <a:rPr lang="fr-BE" dirty="0" smtClean="0"/>
            </a:br>
            <a:r>
              <a:rPr lang="fr-BE" dirty="0" smtClean="0"/>
              <a:t>Azimut</a:t>
            </a:r>
            <a:r>
              <a:rPr lang="fr-BE" dirty="0"/>
              <a:t> </a:t>
            </a:r>
            <a:r>
              <a:rPr lang="fr-BE" dirty="0" smtClean="0"/>
              <a:t>(chaque scout en recevra </a:t>
            </a:r>
            <a:br>
              <a:rPr lang="fr-BE" dirty="0" smtClean="0"/>
            </a:br>
            <a:r>
              <a:rPr lang="fr-BE" dirty="0" smtClean="0"/>
              <a:t>un cette année)</a:t>
            </a:r>
            <a:endParaRPr lang="fr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079" y="1874207"/>
            <a:ext cx="2021388" cy="2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69" y="4163744"/>
            <a:ext cx="1868698" cy="186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1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Divers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fr-FR" dirty="0" smtClean="0"/>
              <a:t>Ne pas hésiter à noter les vêtements des scouts afin de limiter les objets perdus.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 smtClean="0"/>
          </a:p>
          <a:p>
            <a:pPr>
              <a:buFontTx/>
              <a:buChar char="-"/>
            </a:pPr>
            <a:r>
              <a:rPr lang="fr-FR" dirty="0" smtClean="0"/>
              <a:t>Les bottines sont </a:t>
            </a:r>
            <a:r>
              <a:rPr lang="fr-FR" u="sng" dirty="0" smtClean="0"/>
              <a:t>obligatoires</a:t>
            </a:r>
            <a:r>
              <a:rPr lang="fr-FR" dirty="0" smtClean="0"/>
              <a:t>, toutes baskets sont proscrites.</a:t>
            </a:r>
          </a:p>
          <a:p>
            <a:pPr>
              <a:buFontTx/>
              <a:buChar char="-"/>
            </a:pPr>
            <a:endParaRPr lang="fr-FR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dirty="0" smtClean="0"/>
          </a:p>
          <a:p>
            <a:pPr>
              <a:buFontTx/>
              <a:buChar char="-"/>
            </a:pP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26" y="2643358"/>
            <a:ext cx="2464148" cy="107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865" y="5080936"/>
            <a:ext cx="1659902" cy="95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591" y="4908577"/>
            <a:ext cx="1964267" cy="1301327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5588000" y="4921535"/>
            <a:ext cx="2363465" cy="1387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 flipV="1">
            <a:off x="5711868" y="4921535"/>
            <a:ext cx="2186990" cy="13871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60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Souper parents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Qui pourrait nous accueillir?</a:t>
            </a:r>
          </a:p>
          <a:p>
            <a:r>
              <a:rPr lang="fr-FR" dirty="0" smtClean="0"/>
              <a:t>Auberge espagnole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17" y="2706870"/>
            <a:ext cx="4408517" cy="452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extLst/>
          </a:lstStyle>
          <a:p>
            <a:r>
              <a:rPr lang="fr-FR" dirty="0" smtClean="0">
                <a:solidFill>
                  <a:schemeClr val="accent1"/>
                </a:solidFill>
              </a:rPr>
              <a:t>Des questions?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1077144" y="1046709"/>
            <a:ext cx="8066856" cy="2500875"/>
          </a:xfrm>
        </p:spPr>
        <p:txBody>
          <a:bodyPr anchor="ctr">
            <a:normAutofit/>
          </a:bodyPr>
          <a:lstStyle>
            <a:extLst/>
          </a:lstStyle>
          <a:p>
            <a:pPr marL="0" lvl="1" indent="0">
              <a:buNone/>
            </a:pPr>
            <a:r>
              <a:rPr lang="fr-FR" dirty="0" smtClean="0"/>
              <a:t>1. www.ungava51.be</a:t>
            </a:r>
          </a:p>
          <a:p>
            <a:pPr marL="0" lvl="1" indent="0">
              <a:buNone/>
            </a:pPr>
            <a:r>
              <a:rPr lang="fr-FR" dirty="0" smtClean="0"/>
              <a:t>2. ungava@saintpaul51.be</a:t>
            </a:r>
            <a:endParaRPr lang="fr-FR" dirty="0"/>
          </a:p>
          <a:p>
            <a:pPr marL="0" lvl="1" indent="0">
              <a:buNone/>
            </a:pPr>
            <a:r>
              <a:rPr lang="fr-FR" dirty="0" smtClean="0"/>
              <a:t>3. GSM des chefs</a:t>
            </a:r>
          </a:p>
        </p:txBody>
      </p:sp>
      <p:pic>
        <p:nvPicPr>
          <p:cNvPr id="5" name="Image 4" descr="images-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867" y="3547584"/>
            <a:ext cx="3881677" cy="2573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9215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38997"/>
            <a:ext cx="8229600" cy="831455"/>
          </a:xfrm>
        </p:spPr>
        <p:txBody>
          <a:bodyPr>
            <a:normAutofit fontScale="90000"/>
          </a:bodyPr>
          <a:lstStyle>
            <a:extLst/>
          </a:lstStyle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>
                <a:hlinkClick r:id="rId3"/>
              </a:rPr>
              <a:t>www.ungava51.be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sz="2200" dirty="0" smtClean="0"/>
              <a:t>(accessible depuis le site d’unité)</a:t>
            </a:r>
            <a:endParaRPr lang="fr-FR" sz="22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4689"/>
            <a:ext cx="9141257" cy="4958091"/>
          </a:xfrm>
        </p:spPr>
      </p:pic>
    </p:spTree>
    <p:extLst>
      <p:ext uri="{BB962C8B-B14F-4D97-AF65-F5344CB8AC3E}">
        <p14:creationId xmlns:p14="http://schemas.microsoft.com/office/powerpoint/2010/main" val="93277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Cette présentation sera sur le site Internet de la troupe, inutile de prendre note</a:t>
            </a:r>
          </a:p>
          <a:p>
            <a:r>
              <a:rPr lang="fr-FR" dirty="0" smtClean="0"/>
              <a:t>N’hésitez pas à nous interrompre si vous avez des questions</a:t>
            </a:r>
          </a:p>
          <a:p>
            <a:r>
              <a:rPr lang="fr-FR" dirty="0" smtClean="0"/>
              <a:t>Un listing tourne, merci de corriger les éventuelles erreurs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67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 au staff d’U!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50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25612"/>
            <a:ext cx="8229600" cy="887282"/>
          </a:xfrm>
        </p:spPr>
        <p:txBody>
          <a:bodyPr/>
          <a:lstStyle>
            <a:extLst/>
          </a:lstStyle>
          <a:p>
            <a:r>
              <a:rPr lang="fr-FR" dirty="0" smtClean="0">
                <a:solidFill>
                  <a:schemeClr val="accent1"/>
                </a:solidFill>
              </a:rPr>
              <a:t>Présentation du staff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353733" y="1749317"/>
            <a:ext cx="1786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 Akita </a:t>
            </a:r>
            <a:endParaRPr lang="fr-BE" dirty="0"/>
          </a:p>
          <a:p>
            <a:pPr algn="ctr"/>
            <a:r>
              <a:rPr lang="fr-BE" dirty="0" smtClean="0"/>
              <a:t>4</a:t>
            </a:r>
            <a:r>
              <a:rPr lang="fr-BE" baseline="30000" dirty="0" smtClean="0"/>
              <a:t>ème</a:t>
            </a:r>
            <a:r>
              <a:rPr lang="fr-BE" dirty="0" smtClean="0"/>
              <a:t> année</a:t>
            </a:r>
            <a:br>
              <a:rPr lang="fr-BE" dirty="0" smtClean="0"/>
            </a:br>
            <a:r>
              <a:rPr lang="fr-BE" dirty="0" smtClean="0"/>
              <a:t>Animateur Responsable</a:t>
            </a:r>
          </a:p>
          <a:p>
            <a:pPr algn="ctr"/>
            <a:r>
              <a:rPr lang="fr-BE" dirty="0" smtClean="0"/>
              <a:t>(Ingénieur civil)</a:t>
            </a:r>
            <a:endParaRPr lang="fr-BE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39" y="1259899"/>
            <a:ext cx="2355370" cy="235843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39" y="3728355"/>
            <a:ext cx="2355370" cy="235230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196927" y="4304341"/>
            <a:ext cx="2099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Lynx</a:t>
            </a:r>
            <a:br>
              <a:rPr lang="fr-FR" dirty="0" smtClean="0"/>
            </a:br>
            <a:r>
              <a:rPr lang="fr-FR" dirty="0" smtClean="0"/>
              <a:t>3</a:t>
            </a:r>
            <a:r>
              <a:rPr lang="fr-FR" baseline="30000" dirty="0" smtClean="0"/>
              <a:t>ème</a:t>
            </a:r>
            <a:r>
              <a:rPr lang="fr-FR" dirty="0" smtClean="0"/>
              <a:t> année</a:t>
            </a:r>
            <a:br>
              <a:rPr lang="fr-FR" dirty="0" smtClean="0"/>
            </a:br>
            <a:r>
              <a:rPr lang="fr-FR" dirty="0" smtClean="0"/>
              <a:t>(Ingénieur industriel)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52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081" y="558800"/>
            <a:ext cx="2696633" cy="269312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082" y="3721099"/>
            <a:ext cx="2696633" cy="269663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130799" y="4607750"/>
            <a:ext cx="2523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Oryx</a:t>
            </a:r>
            <a:br>
              <a:rPr lang="fr-FR" dirty="0" smtClean="0"/>
            </a:br>
            <a:r>
              <a:rPr lang="fr-FR" dirty="0" smtClean="0"/>
              <a:t>3</a:t>
            </a:r>
            <a:r>
              <a:rPr lang="fr-FR" baseline="30000" dirty="0" smtClean="0"/>
              <a:t>ème</a:t>
            </a:r>
            <a:r>
              <a:rPr lang="fr-FR" dirty="0" smtClean="0"/>
              <a:t> année</a:t>
            </a:r>
          </a:p>
          <a:p>
            <a:pPr algn="ctr"/>
            <a:r>
              <a:rPr lang="fr-FR" dirty="0" smtClean="0"/>
              <a:t>(Médecine)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130800" y="1596096"/>
            <a:ext cx="2523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Guanaco</a:t>
            </a:r>
            <a:br>
              <a:rPr lang="fr-FR" dirty="0" smtClean="0"/>
            </a:br>
            <a:r>
              <a:rPr lang="fr-FR" dirty="0" smtClean="0"/>
              <a:t>3</a:t>
            </a:r>
            <a:r>
              <a:rPr lang="fr-FR" baseline="30000" dirty="0" smtClean="0"/>
              <a:t>ème</a:t>
            </a:r>
            <a:r>
              <a:rPr lang="fr-FR" dirty="0" smtClean="0"/>
              <a:t> année</a:t>
            </a:r>
          </a:p>
          <a:p>
            <a:r>
              <a:rPr lang="fr-FR" dirty="0" smtClean="0"/>
              <a:t>(Ingénieur de gestion)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293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299200" y="1134431"/>
            <a:ext cx="2523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Xérus</a:t>
            </a:r>
            <a:br>
              <a:rPr lang="fr-FR" dirty="0" smtClean="0"/>
            </a:br>
            <a:r>
              <a:rPr lang="fr-FR" dirty="0" smtClean="0"/>
              <a:t>1</a:t>
            </a:r>
            <a:r>
              <a:rPr lang="fr-FR" baseline="30000" dirty="0" smtClean="0"/>
              <a:t>ère</a:t>
            </a:r>
            <a:r>
              <a:rPr lang="fr-FR" dirty="0" smtClean="0"/>
              <a:t> année</a:t>
            </a:r>
          </a:p>
          <a:p>
            <a:pPr algn="ctr"/>
            <a:r>
              <a:rPr lang="fr-FR" dirty="0" smtClean="0"/>
              <a:t>(</a:t>
            </a:r>
            <a:r>
              <a:rPr lang="fr-FR" dirty="0" err="1" smtClean="0"/>
              <a:t>Rhéto</a:t>
            </a:r>
            <a:r>
              <a:rPr lang="fr-FR" dirty="0" smtClean="0"/>
              <a:t> mater dei)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287182" y="4860949"/>
            <a:ext cx="2523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Goral</a:t>
            </a:r>
            <a:br>
              <a:rPr lang="fr-FR" dirty="0" smtClean="0"/>
            </a:br>
            <a:r>
              <a:rPr lang="fr-FR" dirty="0" smtClean="0"/>
              <a:t>1</a:t>
            </a:r>
            <a:r>
              <a:rPr lang="fr-FR" baseline="30000" dirty="0" smtClean="0"/>
              <a:t>ère</a:t>
            </a:r>
            <a:r>
              <a:rPr lang="fr-FR" dirty="0" smtClean="0"/>
              <a:t> année</a:t>
            </a:r>
          </a:p>
          <a:p>
            <a:r>
              <a:rPr lang="fr-FR" dirty="0" smtClean="0"/>
              <a:t>(</a:t>
            </a:r>
            <a:r>
              <a:rPr lang="fr-FR" dirty="0" err="1" smtClean="0"/>
              <a:t>Rhéto</a:t>
            </a:r>
            <a:r>
              <a:rPr lang="fr-FR" dirty="0" smtClean="0"/>
              <a:t> </a:t>
            </a:r>
            <a:r>
              <a:rPr lang="fr-FR" dirty="0"/>
              <a:t>s</a:t>
            </a:r>
            <a:r>
              <a:rPr lang="fr-FR" dirty="0" smtClean="0"/>
              <a:t>t jan </a:t>
            </a:r>
            <a:r>
              <a:rPr lang="fr-FR" dirty="0" err="1" smtClean="0"/>
              <a:t>berchmans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55600" y="1134431"/>
            <a:ext cx="2523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Hobereau</a:t>
            </a:r>
            <a:br>
              <a:rPr lang="fr-FR" dirty="0" smtClean="0"/>
            </a:br>
            <a:r>
              <a:rPr lang="fr-FR" dirty="0" smtClean="0"/>
              <a:t>2</a:t>
            </a:r>
            <a:r>
              <a:rPr lang="fr-FR" baseline="30000" dirty="0" smtClean="0"/>
              <a:t>ème</a:t>
            </a:r>
            <a:r>
              <a:rPr lang="fr-FR" dirty="0" smtClean="0"/>
              <a:t> année</a:t>
            </a:r>
          </a:p>
          <a:p>
            <a:pPr algn="ctr"/>
            <a:r>
              <a:rPr lang="fr-FR" dirty="0" smtClean="0"/>
              <a:t>(Ingénieur civil)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134322"/>
            <a:ext cx="2683933" cy="268393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34" y="2134322"/>
            <a:ext cx="2683933" cy="268393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566" y="2134322"/>
            <a:ext cx="2734734" cy="273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9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>
                <a:solidFill>
                  <a:schemeClr val="accent1"/>
                </a:solidFill>
              </a:rPr>
              <a:t>Responsabilités principales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647425"/>
            <a:ext cx="8229600" cy="4525963"/>
          </a:xfrm>
        </p:spPr>
        <p:txBody>
          <a:bodyPr/>
          <a:lstStyle/>
          <a:p>
            <a:r>
              <a:rPr lang="fr-BE" dirty="0" smtClean="0"/>
              <a:t>CT et mails : Akita</a:t>
            </a:r>
          </a:p>
          <a:p>
            <a:r>
              <a:rPr lang="fr-BE" dirty="0" smtClean="0"/>
              <a:t>Matos et local : Xérus</a:t>
            </a:r>
          </a:p>
          <a:p>
            <a:r>
              <a:rPr lang="fr-BE" dirty="0" smtClean="0"/>
              <a:t>Comptabilité : Guanaco</a:t>
            </a:r>
          </a:p>
          <a:p>
            <a:r>
              <a:rPr lang="fr-BE" dirty="0" smtClean="0"/>
              <a:t>Pharmacie : Oryx</a:t>
            </a:r>
          </a:p>
          <a:p>
            <a:r>
              <a:rPr lang="fr-BE" dirty="0" smtClean="0"/>
              <a:t>Massepains : Goral</a:t>
            </a:r>
          </a:p>
          <a:p>
            <a:r>
              <a:rPr lang="fr-BE" dirty="0" smtClean="0"/>
              <a:t>Webmaster : Hobereau</a:t>
            </a:r>
          </a:p>
          <a:p>
            <a:r>
              <a:rPr lang="fr-BE" dirty="0" smtClean="0"/>
              <a:t>Photos : Lynx</a:t>
            </a:r>
            <a:endParaRPr lang="fr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17" y="2852418"/>
            <a:ext cx="3178116" cy="211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06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dirty="0" smtClean="0"/>
              <a:t>Un </a:t>
            </a:r>
            <a:r>
              <a:rPr lang="fr-FR" sz="4000" dirty="0" smtClean="0"/>
              <a:t>staff</a:t>
            </a:r>
            <a:r>
              <a:rPr lang="fr-FR" dirty="0" smtClean="0"/>
              <a:t> formé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33" y="1417639"/>
            <a:ext cx="8282167" cy="368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 smtClean="0"/>
              <a:t>Permis</a:t>
            </a:r>
            <a:r>
              <a:rPr lang="fr-FR" dirty="0" smtClean="0"/>
              <a:t> de conduire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/>
              <a:t>Ont leur permis pratique</a:t>
            </a:r>
          </a:p>
          <a:p>
            <a:pPr lvl="1"/>
            <a:r>
              <a:rPr lang="fr-FR" dirty="0" smtClean="0"/>
              <a:t>Akita</a:t>
            </a:r>
          </a:p>
          <a:p>
            <a:pPr lvl="1"/>
            <a:r>
              <a:rPr lang="fr-FR" dirty="0" smtClean="0"/>
              <a:t>Lynx</a:t>
            </a:r>
          </a:p>
          <a:p>
            <a:pPr lvl="1"/>
            <a:r>
              <a:rPr lang="fr-FR" dirty="0" smtClean="0"/>
              <a:t>Guanaco</a:t>
            </a:r>
          </a:p>
          <a:p>
            <a:pPr lvl="1"/>
            <a:r>
              <a:rPr lang="fr-FR" dirty="0" smtClean="0"/>
              <a:t>Oryx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 smtClean="0"/>
              <a:t>Ont seulement leur permis théorique (car pas encore 18 ans)</a:t>
            </a:r>
          </a:p>
          <a:p>
            <a:pPr lvl="1"/>
            <a:r>
              <a:rPr lang="fr-FR" dirty="0" smtClean="0"/>
              <a:t>Hobereau</a:t>
            </a:r>
          </a:p>
          <a:p>
            <a:pPr lvl="1"/>
            <a:r>
              <a:rPr lang="fr-FR" dirty="0" smtClean="0">
                <a:solidFill>
                  <a:srgbClr val="FF0000"/>
                </a:solidFill>
              </a:rPr>
              <a:t>Xérus</a:t>
            </a:r>
          </a:p>
          <a:p>
            <a:pPr lvl="1"/>
            <a:r>
              <a:rPr lang="fr-FR" dirty="0" smtClean="0"/>
              <a:t>Goral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185333" y="5306897"/>
            <a:ext cx="4995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Aussi, aucun membre du staff ne fume</a:t>
            </a:r>
            <a:endParaRPr lang="fr-FR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652" y="4949295"/>
            <a:ext cx="1176867" cy="117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7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9545</TotalTime>
  <Words>673</Words>
  <Application>Microsoft Macintosh PowerPoint</Application>
  <PresentationFormat>On-screen Show (4:3)</PresentationFormat>
  <Paragraphs>187</Paragraphs>
  <Slides>30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BD Cartoon Shout</vt:lpstr>
      <vt:lpstr>Calibri</vt:lpstr>
      <vt:lpstr>Mangal</vt:lpstr>
      <vt:lpstr>Arial</vt:lpstr>
      <vt:lpstr>Thème Office</vt:lpstr>
      <vt:lpstr>PowerPoint Presentation</vt:lpstr>
      <vt:lpstr>Réunion de parents  </vt:lpstr>
      <vt:lpstr>Introduction</vt:lpstr>
      <vt:lpstr>Présentation du staff</vt:lpstr>
      <vt:lpstr>PowerPoint Presentation</vt:lpstr>
      <vt:lpstr>PowerPoint Presentation</vt:lpstr>
      <vt:lpstr>Responsabilités principales</vt:lpstr>
      <vt:lpstr>Un staff formé</vt:lpstr>
      <vt:lpstr>Permis de conduire</vt:lpstr>
      <vt:lpstr>Sécurité</vt:lpstr>
      <vt:lpstr>Listing &amp; contacts</vt:lpstr>
      <vt:lpstr>Les réunions</vt:lpstr>
      <vt:lpstr>Agenda du premier quadri : Rappel</vt:lpstr>
      <vt:lpstr>Agenda 2ème quadri</vt:lpstr>
      <vt:lpstr>Notre animation</vt:lpstr>
      <vt:lpstr>Réunion photos</vt:lpstr>
      <vt:lpstr>Veillée de Noël</vt:lpstr>
      <vt:lpstr>Documents administratifs</vt:lpstr>
      <vt:lpstr>Absences</vt:lpstr>
      <vt:lpstr>Vente de massepain</vt:lpstr>
      <vt:lpstr>5ème repas</vt:lpstr>
      <vt:lpstr>Les patrouilles</vt:lpstr>
      <vt:lpstr>Pourquoi un hike?</vt:lpstr>
      <vt:lpstr>L’argent de patrouille </vt:lpstr>
      <vt:lpstr>Progressions</vt:lpstr>
      <vt:lpstr>Divers</vt:lpstr>
      <vt:lpstr>Souper parents</vt:lpstr>
      <vt:lpstr>Des questions?</vt:lpstr>
      <vt:lpstr> www.ungava51.be  (accessible depuis le site d’unité)</vt:lpstr>
      <vt:lpstr>Merci au staff d’U!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 Flon</dc:creator>
  <cp:lastModifiedBy>Microsoft Office User</cp:lastModifiedBy>
  <cp:revision>106</cp:revision>
  <dcterms:created xsi:type="dcterms:W3CDTF">2012-09-18T15:09:07Z</dcterms:created>
  <dcterms:modified xsi:type="dcterms:W3CDTF">2016-10-11T18:16:28Z</dcterms:modified>
</cp:coreProperties>
</file>